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272" r:id="rId4"/>
    <p:sldId id="258" r:id="rId5"/>
    <p:sldId id="259" r:id="rId6"/>
    <p:sldId id="260" r:id="rId7"/>
    <p:sldId id="273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7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i6mIrtr9HWAhWGK1AKHaivAFIQjRwIBw&amp;url=https://www.bol.com/nl/p/willewete-de-post/9200000046154847/&amp;psig=AOvVaw1xRNfECbGwHKYBDXbCjt1T&amp;ust=150701428907086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i6mIrtr9HWAhWGK1AKHaivAFIQjRwIBw&amp;url=https://www.bol.com/nl/p/willewete-de-post/9200000046154847/&amp;psig=AOvVaw1xRNfECbGwHKYBDXbCjt1T&amp;ust=150701428907086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i6mIrtr9HWAhWGK1AKHaivAFIQjRwIBw&amp;url=https://www.bol.com/nl/p/willewete-de-post/9200000046154847/&amp;psig=AOvVaw1xRNfECbGwHKYBDXbCjt1T&amp;ust=150701428907086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i6mIrtr9HWAhWGK1AKHaivAFIQjRwIBw&amp;url=https://www.bol.com/nl/p/willewete-de-post/9200000046154847/&amp;psig=AOvVaw1xRNfECbGwHKYBDXbCjt1T&amp;ust=1507014289070867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l/url?sa=i&amp;rct=j&amp;q=&amp;esrc=s&amp;source=images&amp;cd=&amp;cad=rja&amp;uact=8&amp;ved=0ahUKEwi6mIrtr9HWAhWGK1AKHaivAFIQjRwIBw&amp;url=https://www.bol.com/nl/p/willewete-de-post/9200000046154847/&amp;psig=AOvVaw1xRNfECbGwHKYBDXbCjt1T&amp;ust=1507014289070867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post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voorspellen wat voor soort boek ik deze week ga lezen.</a:t>
            </a:r>
          </a:p>
        </p:txBody>
      </p:sp>
      <p:pic>
        <p:nvPicPr>
          <p:cNvPr id="13" name="irc_mi" descr="Image result for de post alles wille wete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600" y="1990726"/>
            <a:ext cx="2057400" cy="2145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738095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2029421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 (het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sorteercentrum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 de post gaat op reis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6372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4510694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post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250" y="526177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291" y="2370210"/>
            <a:ext cx="1756714" cy="156519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068" y="2794186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84002" y="1385052"/>
            <a:ext cx="457588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post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449696" y="892521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449696" y="1385052"/>
            <a:ext cx="493703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9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10 (het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sorteercentrum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289" y="1967999"/>
            <a:ext cx="551985" cy="524036"/>
          </a:xfrm>
          <a:prstGeom prst="rect">
            <a:avLst/>
          </a:prstGeom>
        </p:spPr>
      </p:pic>
      <p:sp>
        <p:nvSpPr>
          <p:cNvPr id="17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284002" y="89252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Terugblik en 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7" y="2560254"/>
            <a:ext cx="551985" cy="524036"/>
          </a:xfrm>
          <a:prstGeom prst="rect">
            <a:avLst/>
          </a:prstGeom>
        </p:spPr>
      </p:pic>
      <p:pic>
        <p:nvPicPr>
          <p:cNvPr id="26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82" y="3685238"/>
            <a:ext cx="551985" cy="52403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017" y="3451594"/>
            <a:ext cx="1845957" cy="159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post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 </a:t>
            </a:r>
          </a:p>
        </p:txBody>
      </p:sp>
      <p:pic>
        <p:nvPicPr>
          <p:cNvPr id="12" name="irc_mi" descr="Image result for de post alles wille wete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925" y="1990726"/>
            <a:ext cx="2057400" cy="2145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48861" y="862397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102314" y="2656417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17 t/m 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(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post nu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vroeger /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 is post)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woordrijtjes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2294" y="772503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post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095" y="3941359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464" y="1301234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45" y="3560231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post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446" y="2195821"/>
            <a:ext cx="3391894" cy="221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675" y="67404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post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aan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hand van geschreven instructies een kaart maken en op de juiste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manier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adresseren.</a:t>
            </a:r>
          </a:p>
        </p:txBody>
      </p:sp>
      <p:pic>
        <p:nvPicPr>
          <p:cNvPr id="12" name="irc_mi" descr="Image result for de post alles wille wete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2298502"/>
            <a:ext cx="2057400" cy="2145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0230" y="6542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post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637538" y="3712420"/>
            <a:ext cx="3439049" cy="2755648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12849" y="1156713"/>
            <a:ext cx="5098106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de instructie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‘Maak je eigen kaart en 	envelop’ (achterin het boek). 	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tekst in het klad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Bespreek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Verbeter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49" y="2650823"/>
            <a:ext cx="551985" cy="524036"/>
          </a:xfrm>
          <a:prstGeom prst="rect">
            <a:avLst/>
          </a:prstGeom>
        </p:spPr>
      </p:pic>
      <p:pic>
        <p:nvPicPr>
          <p:cNvPr id="12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49" y="4050343"/>
            <a:ext cx="551985" cy="524036"/>
          </a:xfrm>
          <a:prstGeom prst="rect">
            <a:avLst/>
          </a:prstGeom>
        </p:spPr>
      </p:pic>
      <p:sp>
        <p:nvSpPr>
          <p:cNvPr id="14" name="Tekstvak 14"/>
          <p:cNvSpPr txBox="1"/>
          <p:nvPr/>
        </p:nvSpPr>
        <p:spPr>
          <a:xfrm>
            <a:off x="6397894" y="1147200"/>
            <a:ext cx="5098106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kaart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Versier de kaart / speel de 	miniquiz samen met je 	maatje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357" y="172970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850" y="2468074"/>
            <a:ext cx="5626886" cy="348762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post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post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6" y="1350457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 tot een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</p:txBody>
      </p:sp>
      <p:pic>
        <p:nvPicPr>
          <p:cNvPr id="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42084"/>
            <a:ext cx="551985" cy="524036"/>
          </a:xfrm>
          <a:prstGeom prst="rect">
            <a:avLst/>
          </a:prstGeom>
        </p:spPr>
      </p:pic>
      <p:sp>
        <p:nvSpPr>
          <p:cNvPr id="7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790186" y="81309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724" y="2705654"/>
            <a:ext cx="3586552" cy="31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7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post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envelop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postcode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huisnummer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gleuf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rolcontainer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chauffeur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centrum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sorteren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streepjescode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eenzelfde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kantoor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werkschrift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post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309" y="3588534"/>
            <a:ext cx="1774647" cy="250694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65267" y="1389304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 t/m 4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(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intro/een kaart in 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envelop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 + bladzijde 21 en 22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(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tas vol post)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 1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462736" y="1393254"/>
            <a:ext cx="5203823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Moeilijke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21 en 22 	(een tas vol post)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191144" y="78886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Stap 4: Verhelderen met je maatje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post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736" y="2254620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565267" y="78886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60D65D7-91B4-4678-81E8-87D29CBC9031}"/>
              </a:ext>
            </a:extLst>
          </p:cNvPr>
          <p:cNvSpPr txBox="1"/>
          <p:nvPr/>
        </p:nvSpPr>
        <p:spPr>
          <a:xfrm>
            <a:off x="6462736" y="4919913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6C0AACF-827F-47F4-B034-DC31FC9D9E9A}"/>
              </a:ext>
            </a:extLst>
          </p:cNvPr>
          <p:cNvSpPr txBox="1"/>
          <p:nvPr/>
        </p:nvSpPr>
        <p:spPr>
          <a:xfrm>
            <a:off x="6411445" y="4376312"/>
            <a:ext cx="511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97" y="2836086"/>
            <a:ext cx="551985" cy="524036"/>
          </a:xfrm>
          <a:prstGeom prst="rect">
            <a:avLst/>
          </a:prstGeom>
        </p:spPr>
      </p:pic>
      <p:pic>
        <p:nvPicPr>
          <p:cNvPr id="25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736" y="5428691"/>
            <a:ext cx="551985" cy="524036"/>
          </a:xfrm>
          <a:prstGeom prst="rect">
            <a:avLst/>
          </a:prstGeom>
        </p:spPr>
      </p:pic>
      <p:pic>
        <p:nvPicPr>
          <p:cNvPr id="16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736" y="3727590"/>
            <a:ext cx="551985" cy="524036"/>
          </a:xfrm>
          <a:prstGeom prst="rect">
            <a:avLst/>
          </a:prstGeom>
        </p:spPr>
      </p:pic>
      <p:pic>
        <p:nvPicPr>
          <p:cNvPr id="22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201" y="4553592"/>
            <a:ext cx="2252132" cy="20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 /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leutelwoorden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post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017" y="3367173"/>
            <a:ext cx="3635697" cy="237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post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 </a:t>
            </a:r>
          </a:p>
        </p:txBody>
      </p:sp>
      <p:pic>
        <p:nvPicPr>
          <p:cNvPr id="12" name="irc_mi" descr="Image result for de post alles wille wete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5" y="1990726"/>
            <a:ext cx="2057400" cy="2145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post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923" y="4419600"/>
            <a:ext cx="2252132" cy="200659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08104" y="2323247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 / Ideeënboom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519" y="794885"/>
            <a:ext cx="1254602" cy="177230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688" y="2717177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08104" y="3981120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5 t/m 8 (naar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brievenbus /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verdeelcentrum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071" y="4820203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12"/>
          <p:cNvSpPr txBox="1"/>
          <p:nvPr/>
        </p:nvSpPr>
        <p:spPr>
          <a:xfrm>
            <a:off x="342140" y="4700669"/>
            <a:ext cx="528254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sp>
        <p:nvSpPr>
          <p:cNvPr id="25" name="Tekstvak 14"/>
          <p:cNvSpPr txBox="1"/>
          <p:nvPr/>
        </p:nvSpPr>
        <p:spPr>
          <a:xfrm>
            <a:off x="6484303" y="1291847"/>
            <a:ext cx="434709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/ Ideeënboom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kstvak 16"/>
          <p:cNvSpPr txBox="1"/>
          <p:nvPr/>
        </p:nvSpPr>
        <p:spPr>
          <a:xfrm>
            <a:off x="6484303" y="78735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8" name="Tekstvak 17"/>
          <p:cNvSpPr txBox="1"/>
          <p:nvPr/>
        </p:nvSpPr>
        <p:spPr>
          <a:xfrm>
            <a:off x="356678" y="4165230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sp>
        <p:nvSpPr>
          <p:cNvPr id="29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post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kstvak 18"/>
          <p:cNvSpPr txBox="1"/>
          <p:nvPr/>
        </p:nvSpPr>
        <p:spPr>
          <a:xfrm>
            <a:off x="357620" y="1275300"/>
            <a:ext cx="528254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 en 8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(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verdeelcentrum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33" name="Tekstvak 17"/>
          <p:cNvSpPr txBox="1"/>
          <p:nvPr/>
        </p:nvSpPr>
        <p:spPr>
          <a:xfrm>
            <a:off x="342140" y="78608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34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20" y="2138215"/>
            <a:ext cx="551985" cy="524036"/>
          </a:xfrm>
          <a:prstGeom prst="rect">
            <a:avLst/>
          </a:prstGeom>
        </p:spPr>
      </p:pic>
      <p:pic>
        <p:nvPicPr>
          <p:cNvPr id="35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255" y="2839828"/>
            <a:ext cx="2158280" cy="1860841"/>
          </a:xfrm>
          <a:prstGeom prst="rect">
            <a:avLst/>
          </a:prstGeom>
        </p:spPr>
      </p:pic>
      <p:pic>
        <p:nvPicPr>
          <p:cNvPr id="36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19" y="517748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post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irc_mi" descr="Image result for de post alles wille wete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600" y="1990726"/>
            <a:ext cx="2057400" cy="2145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3908</TotalTime>
  <Words>998</Words>
  <Application>Microsoft Office PowerPoint</Application>
  <PresentationFormat>Widescreen</PresentationFormat>
  <Paragraphs>274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301</cp:revision>
  <dcterms:created xsi:type="dcterms:W3CDTF">2017-07-26T14:05:48Z</dcterms:created>
  <dcterms:modified xsi:type="dcterms:W3CDTF">2022-08-03T11:49:47Z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